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FDF31-4012-45E9-A2F6-47EEED9DFAC5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9D74F-76ED-49D3-A4A4-F8E8F6E09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59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D74F-76ED-49D3-A4A4-F8E8F6E09C4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41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ikita\Desktop\pngtree-fire-safety-board-background-image_180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76356"/>
            <a:ext cx="998402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4268"/>
            <a:ext cx="68286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Квест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игра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«Пожарный патруль»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8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«Разгадай кроссворд»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G:\Квест-игра Пожарные\1491955148_krossvord-v-kartinkax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1772817"/>
            <a:ext cx="922004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kita\Desktop\photo_2018-04-17_02-14-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3" y="177281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Nikita\Desktop\photo_2018-04-17_02-14-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1556793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Nikita\Desktop\photo_2018-04-17_02-14-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55" y="3363386"/>
            <a:ext cx="1537997" cy="153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Nikita\Desktop\photo_2018-04-17_02-14-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67" y="1631860"/>
            <a:ext cx="1186975" cy="118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ikita\Desktop\photo_2018-04-17_02-14-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3861048"/>
            <a:ext cx="1186975" cy="118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Nikita\Desktop\photo_2018-04-17_02-14-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1" y="3068961"/>
            <a:ext cx="1368152" cy="156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ikita\Desktop\photo_2018-04-17_02-14-4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702140"/>
            <a:ext cx="1368152" cy="115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ikita\Desktop\photo_2018-04-17_02-14-4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86431"/>
            <a:ext cx="1368152" cy="115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1925" y="1867345"/>
            <a:ext cx="457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    Р    О    Т    И    В    О    Г    А   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8411" y="226477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  О    Д    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3741" y="264846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   О    Ж   А    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0510" y="3001159"/>
            <a:ext cx="409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    В   А    К    У    А    Ц    И   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1924" y="34098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    У    К    А   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3252" y="3793387"/>
            <a:ext cx="507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   Г    Н    Е     Т   У   Ш    И    Т    Е    Л    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9539" y="416271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   Ы    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09539" y="4532050"/>
            <a:ext cx="33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    Е    С    О    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Дуга 20"/>
          <p:cNvSpPr/>
          <p:nvPr/>
        </p:nvSpPr>
        <p:spPr>
          <a:xfrm rot="16200000">
            <a:off x="1776994" y="2967089"/>
            <a:ext cx="3369777" cy="792089"/>
          </a:xfrm>
          <a:prstGeom prst="arc">
            <a:avLst>
              <a:gd name="adj1" fmla="val 66559"/>
              <a:gd name="adj2" fmla="val 1527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Nikita\Desktop\639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842" y="4162718"/>
            <a:ext cx="1702655" cy="25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18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5" grpId="0"/>
      <p:bldP spid="16" grpId="0"/>
      <p:bldP spid="17" grpId="0"/>
      <p:bldP spid="18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Nikita\Desktop\8TxrpeoG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kita\Desktop\JC3I-L7hW5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51" y="388"/>
            <a:ext cx="4922895" cy="696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0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5" y="404664"/>
            <a:ext cx="793653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Знайте и соблюдайте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Пожарной безопасности!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 descr="C:\Users\Nikita\Desktop\рпа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613" y="2852936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72</Words>
  <Application>Microsoft Office PowerPoint</Application>
  <PresentationFormat>Экран (4:3)</PresentationFormat>
  <Paragraphs>15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«Разгадай кроссворд»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Nikita</dc:creator>
  <cp:lastModifiedBy>Nikita</cp:lastModifiedBy>
  <cp:revision>10</cp:revision>
  <dcterms:created xsi:type="dcterms:W3CDTF">2021-04-21T06:12:07Z</dcterms:created>
  <dcterms:modified xsi:type="dcterms:W3CDTF">2021-05-05T11:57:45Z</dcterms:modified>
</cp:coreProperties>
</file>