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85" r:id="rId21"/>
    <p:sldId id="275" r:id="rId22"/>
    <p:sldId id="276" r:id="rId23"/>
    <p:sldId id="28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4.jpeg"/><Relationship Id="rId4" Type="http://schemas.openxmlformats.org/officeDocument/2006/relationships/image" Target="../media/image31.jpe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5.jpeg"/><Relationship Id="rId7" Type="http://schemas.openxmlformats.org/officeDocument/2006/relationships/image" Target="../media/image3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424936" cy="1470025"/>
          </a:xfrm>
        </p:spPr>
        <p:txBody>
          <a:bodyPr/>
          <a:lstStyle/>
          <a:p>
            <a:pPr algn="ctr"/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«Назови, кто где работает?»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581128"/>
            <a:ext cx="4354646" cy="11719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Составила воспитатель </a:t>
            </a:r>
          </a:p>
          <a:p>
            <a:pPr algn="r"/>
            <a:r>
              <a:rPr lang="ru-RU" dirty="0" smtClean="0"/>
              <a:t>МДОУ Детский сад №5 </a:t>
            </a:r>
          </a:p>
          <a:p>
            <a:pPr algn="r"/>
            <a:r>
              <a:rPr lang="ru-RU" dirty="0" smtClean="0"/>
              <a:t>Акимова М.А.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1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Nikita\Desktop\Дид игра по профессиям\DTIV6DLXkAAc3M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48" y="116632"/>
            <a:ext cx="6552728" cy="65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284984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Парикмахер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9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Nikita\Desktop\Дид игра по профессиям\1020272460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0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Nikita\Desktop\Дид игра по профессиям\_5fb0f6bc7ef9f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4" cy="63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Nikita\Desktop\Дид игра по профессиям\vector-a-vet-doctor-team-at-clin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0660"/>
            <a:ext cx="8640960" cy="62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64886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Ветеринар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6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Nikita\Desktop\Дид игра по профессиям\09088_2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31076" cy="604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Nikita\Desktop\Дид игра по профессиям\59ed75adc9278713df4cc5b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436741" cy="64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575" y="281865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Швея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7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Nikita\Desktop\Дид игра по профессиям\640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6132"/>
            <a:ext cx="8928992" cy="50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Nikita\Desktop\Дид игра по профессиям\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3132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6511568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Военный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6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Nikita\Desktop\Дид игра по профессиям\____________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56984" cy="55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8178" y="620448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Артист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2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Nikita\Desktop\Дид игра по профессиям\Новая папка\1dTI0KZBFW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93" y="3789040"/>
            <a:ext cx="2196244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Nikita\Desktop\Дид игра по профессиям\Новая папка\img13-2048x2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7" y="350100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Nikita\Desktop\Дид игра по профессиям\Новая папка\kak-projti-sekretarya-2-prostyx-i-legkix-sposo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74" y="451918"/>
            <a:ext cx="2925205" cy="21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Nikita\Desktop\Дид игра по профессиям\Новая папка\Kartinki-s-pozdravlenijami-na-Den-Uchitelja-25-foto-9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15" y="260468"/>
            <a:ext cx="2036828" cy="269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Nikita\Desktop\Дид игра по профессиям\Новая папка\zavedushaya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7" y="260649"/>
            <a:ext cx="2706374" cy="270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795" y="301911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Директор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64427" y="3109266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14776" y="2782357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Секретарь</a:t>
            </a:r>
            <a:endParaRPr lang="ru-RU" dirty="0"/>
          </a:p>
        </p:txBody>
      </p:sp>
      <p:pic>
        <p:nvPicPr>
          <p:cNvPr id="17416" name="Picture 8" descr="C:\Users\Nikita\Desktop\Дид игра по профессиям\Новая папка\2aaa4a666d88166775f81dc913821e17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13" y="3731681"/>
            <a:ext cx="1953682" cy="25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5033" y="5800618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33251" y="6084004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Уборщица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02321" y="6453336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Врач</a:t>
            </a:r>
            <a:endParaRPr lang="ru-RU" dirty="0"/>
          </a:p>
        </p:txBody>
      </p:sp>
      <p:pic>
        <p:nvPicPr>
          <p:cNvPr id="17" name="Picture 16" descr="C:\Users\Nikita\Desktop\Дид игра по профессиям\Новая папка (2)\thumb_img_5710ae534ca8c_resize_900_5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61" y="3443084"/>
            <a:ext cx="2082218" cy="23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7535" y="5991671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Медицинская</a:t>
            </a:r>
          </a:p>
          <a:p>
            <a:pPr algn="ctr"/>
            <a:r>
              <a:rPr lang="ru-RU" dirty="0" smtClean="0"/>
              <a:t> сестра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1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Цель: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189591"/>
          </a:xfrm>
        </p:spPr>
        <p:txBody>
          <a:bodyPr>
            <a:normAutofit/>
          </a:bodyPr>
          <a:lstStyle/>
          <a:p>
            <a:r>
              <a:rPr lang="ru-RU" sz="2000" dirty="0"/>
              <a:t>формировать умение устанавливать отношения между объектами и людьми, разных профессий, работающих на этих </a:t>
            </a:r>
            <a:r>
              <a:rPr lang="ru-RU" sz="2000" dirty="0" smtClean="0"/>
              <a:t>объектах.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38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9" descr="C:\Users\Nikita\Desktop\Дид игра по профессиям\Новая папка (2)\YKmDvP-Snu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59" y="420866"/>
            <a:ext cx="2852863" cy="23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ikita\Desktop\Дид игра по профессиям\Новая папка (2)\dvornik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71543"/>
            <a:ext cx="2160240" cy="315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Nikita\Desktop\Дид игра по профессиям\Новая папка (2)\7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071194" cy="23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ikita\Desktop\Дид игра по профессиям\Новая папка\19e4f8d6389ea2073874a3ab6f1b83c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49" y="3717032"/>
            <a:ext cx="3056620" cy="22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Nikita\Desktop\Дид игра по профессиям\p57.jpg">
            <a:hlinkClick r:id="rId6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55768"/>
            <a:ext cx="2844425" cy="366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88224" y="6091551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Библиотекарь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Nikita\Desktop\Дид игра по профессиям\Новая папка (2)\d99e671be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616236"/>
            <a:ext cx="2277617" cy="227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Nikita\Desktop\Дид игра по профессиям\Новая папка (2)\muz.r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36" y="4959812"/>
            <a:ext cx="1901847" cy="19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C:\Users\Nikita\Desktop\Дид игра по профессиям\Новая папка (2)\risunok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47786"/>
            <a:ext cx="2459398" cy="23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C:\Users\Nikita\Desktop\Дид игра по профессиям\Новая папка (2)\YKmDvP-Snu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9" y="2665281"/>
            <a:ext cx="2677136" cy="21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C:\Users\Nikita\Desktop\Дид игра по профессиям\Новая папка (2)\zav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9" y="140789"/>
            <a:ext cx="2922886" cy="22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C:\Users\Nikita\Desktop\Дид игра по профессиям\Новая папка (2)\Рисунки-детей-к-дню-воспитателя-в-детском-саду016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23" y="257306"/>
            <a:ext cx="2743897" cy="21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Nikita\Desktop\Дид игра по профессиям\p5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04" y="2928010"/>
            <a:ext cx="2368320" cy="30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Nikita\Desktop\Дид игра по профессиям\Новая папка (2)\77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81" y="5010138"/>
            <a:ext cx="2381743" cy="180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Nikita\Desktop\Дид игра по профессиям\Новая папка\2aaa4a666d88166775f81dc913821e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9" y="186153"/>
            <a:ext cx="2180207" cy="288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ikita\Desktop\Дид игра по профессиям\Новая папка (2)\dvornik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4" y="3789040"/>
            <a:ext cx="1822488" cy="265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C:\Users\Nikita\Desktop\Дид игра по профессиям\Новая папка (2)\thumb_img_5710ae534ca8c_resize_900_5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27" y="349942"/>
            <a:ext cx="216236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Nikita\Desktop\Дид игра по профессиям\Новая папка (2)\hello_html_m5825d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1"/>
            <a:ext cx="2059409" cy="26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Nikita\Desktop\Дид игра по профессиям\Новая папка (2)\w_160a0fd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11210"/>
            <a:ext cx="1896454" cy="18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ikita\Desktop\Дид игра по профессиям\Новая папка (2)\gettyimages-165672871-1024x1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789040"/>
            <a:ext cx="2253261" cy="22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Nikita\Desktop\Дид игра по профессиям\Новая папка (2)\Z7aERFHvU3He_1200x0_AybP2us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72" y="312765"/>
            <a:ext cx="2819004" cy="23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:\Users\Nikita\Desktop\Дид игра по профессиям\Новая папка (2)\lCIWrMpeF4k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45" y="2506069"/>
            <a:ext cx="2707775" cy="20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29160" y="6099765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Костелянша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00544" y="3172326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Врач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187374" y="2708920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Медицинская </a:t>
            </a:r>
          </a:p>
          <a:p>
            <a:pPr algn="ctr"/>
            <a:r>
              <a:rPr lang="ru-RU" dirty="0" smtClean="0"/>
              <a:t>сестра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5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6" descr="C:\Users\Nikita\Desktop\Дид игра по профессиям\Новая папка (2)\thumb_img_5710ae534ca8c_resize_900_5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71" y="692696"/>
            <a:ext cx="3561535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5592" y="558924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Врач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0726" y="4931293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Медицинская </a:t>
            </a:r>
          </a:p>
          <a:p>
            <a:pPr algn="ctr"/>
            <a:r>
              <a:rPr lang="ru-RU" dirty="0" smtClean="0"/>
              <a:t>сестра</a:t>
            </a:r>
            <a:endParaRPr lang="ru-RU" dirty="0"/>
          </a:p>
        </p:txBody>
      </p:sp>
      <p:pic>
        <p:nvPicPr>
          <p:cNvPr id="7" name="Picture 8" descr="C:\Users\Nikita\Desktop\Дид игра по профессиям\Новая папка\2aaa4a666d88166775f81dc913821e1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593019" cy="475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ikita\Desktop\Дид игра по профессиям\25d78fee7c06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042711" cy="628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6554" y="6488668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Полицейский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0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ikita\Desktop\Дид игра по профессиям\hello_html_m14d122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Nikita\Desktop\Дид игра по профессиям\10-T1eY1rOonyg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2910"/>
            <a:ext cx="5040560" cy="652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ikita\Desktop\Дид игра по профессиям\fermer6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133474" cy="62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648866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Фермер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7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Nikita\Desktop\Дид игра по профессиям\slide_2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Nikita\Desktop\Дид игра по профессиям\cartoon-waitress-boy-and-a-plate-set_70172-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744416" cy="538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ikita\Desktop\Дид игра по профессиям\женский-шеф-повар-ержа-б-ю-о-по-писи-7068747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20" y="260648"/>
            <a:ext cx="3384376" cy="57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3569" y="619666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21546" y="600637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Официант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ikita\Desktop\Дид игра по профессиям\pesni-pro-shkolu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47827" cy="47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Nikita\Desktop\Дид игра по профессиям\smiling-pilot-vector-airport-background-5101107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7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ikita\Desktop\Дид игра по профессиям\stuardesa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40082"/>
            <a:ext cx="3550820" cy="494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9187" y="550120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Пилот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49804" y="5870535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Стюардесса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Nikita\Desktop\Дид игра по профессиям\img_user_file_5a041992becd1_5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ikita\Desktop\Дид игра по профессиям\copy-hf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06853" cy="594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ikita\Desktop\Дид игра по профессиям\thumb_img_573335c1e0e7c_resize_900_5000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20880" cy="65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Nikita\Desktop\Дид игра по профессиям\1592317200_119086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004061" cy="65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Nikita\Desktop\Дид игра по профессиям\maxresdefault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6208"/>
            <a:ext cx="8951171" cy="50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Nikita\Desktop\Дид игра по профессиям\_original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124"/>
            <a:ext cx="8568952" cy="594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Nikita\Desktop\Дид игра по профессиям\maxresdefault (1)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98943" cy="50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171</TotalTime>
  <Words>59</Words>
  <Application>Microsoft Office PowerPoint</Application>
  <PresentationFormat>Экран (4:3)</PresentationFormat>
  <Paragraphs>33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Spring</vt:lpstr>
      <vt:lpstr>Дидактическая игра «Назови, кто где работает?»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Nikita</cp:lastModifiedBy>
  <cp:revision>18</cp:revision>
  <dcterms:created xsi:type="dcterms:W3CDTF">2021-02-20T17:42:53Z</dcterms:created>
  <dcterms:modified xsi:type="dcterms:W3CDTF">2021-02-20T21:09:43Z</dcterms:modified>
</cp:coreProperties>
</file>